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2" r:id="rId1"/>
  </p:sldMasterIdLst>
  <p:notesMasterIdLst>
    <p:notesMasterId r:id="rId10"/>
  </p:notesMasterIdLst>
  <p:sldIdLst>
    <p:sldId id="278" r:id="rId2"/>
    <p:sldId id="257" r:id="rId3"/>
    <p:sldId id="279" r:id="rId4"/>
    <p:sldId id="280" r:id="rId5"/>
    <p:sldId id="281" r:id="rId6"/>
    <p:sldId id="282" r:id="rId7"/>
    <p:sldId id="283" r:id="rId8"/>
    <p:sldId id="284" r:id="rId9"/>
  </p:sldIdLst>
  <p:sldSz cx="12204700" cy="6858000"/>
  <p:notesSz cx="9144000" cy="6858000"/>
  <p:defaultTextStyle>
    <a:defPPr>
      <a:defRPr lang="ar-SA"/>
    </a:defPPr>
    <a:lvl1pPr marL="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9466" autoAdjust="0"/>
  </p:normalViewPr>
  <p:slideViewPr>
    <p:cSldViewPr>
      <p:cViewPr>
        <p:scale>
          <a:sx n="68" d="100"/>
          <a:sy n="68" d="100"/>
        </p:scale>
        <p:origin x="-804" y="-210"/>
      </p:cViewPr>
      <p:guideLst>
        <p:guide orient="horz" pos="2160"/>
        <p:guide pos="38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0350326-F445-4384-9B88-92217720B20E}" type="datetimeFigureOut">
              <a:rPr lang="ar-IQ" smtClean="0"/>
              <a:t>14/04/1440</a:t>
            </a:fld>
            <a:endParaRPr lang="ar-IQ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84413" y="514350"/>
            <a:ext cx="4575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CA0F93-23DB-4948-83B1-7C1DF8044D05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841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912070" y="359898"/>
            <a:ext cx="9885807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912070" y="1850064"/>
            <a:ext cx="9885807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شكل بيضاوي 7"/>
          <p:cNvSpPr/>
          <p:nvPr/>
        </p:nvSpPr>
        <p:spPr>
          <a:xfrm>
            <a:off x="1229857" y="1413802"/>
            <a:ext cx="28070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544508" y="1345016"/>
            <a:ext cx="85433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9153525" y="274640"/>
            <a:ext cx="244094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525587" y="274641"/>
            <a:ext cx="7424526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3047024" y="-54"/>
            <a:ext cx="9153525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41437" y="2600325"/>
            <a:ext cx="854329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41437" y="1066800"/>
            <a:ext cx="854329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0" name="مستطيل 9"/>
          <p:cNvSpPr/>
          <p:nvPr/>
        </p:nvSpPr>
        <p:spPr bwMode="invGray">
          <a:xfrm>
            <a:off x="3051175" y="0"/>
            <a:ext cx="10170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899445" y="2814656"/>
            <a:ext cx="28070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3214096" y="2745870"/>
            <a:ext cx="85433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6138" y="274320"/>
            <a:ext cx="10007854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916138" y="1524000"/>
            <a:ext cx="488188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042112" y="1524000"/>
            <a:ext cx="488188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0235" y="5160336"/>
            <a:ext cx="1098423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10235" y="328278"/>
            <a:ext cx="5370068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6224397" y="328278"/>
            <a:ext cx="5370068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10235" y="969336"/>
            <a:ext cx="5370068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224397" y="969336"/>
            <a:ext cx="5370068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6138" y="274320"/>
            <a:ext cx="10007854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354722" y="0"/>
            <a:ext cx="1084997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6" name="مستطيل 5"/>
          <p:cNvSpPr/>
          <p:nvPr/>
        </p:nvSpPr>
        <p:spPr bwMode="invGray">
          <a:xfrm>
            <a:off x="1354722" y="-54"/>
            <a:ext cx="97638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0235" y="216778"/>
            <a:ext cx="5085292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10235" y="1406964"/>
            <a:ext cx="5085292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610235" y="2133601"/>
            <a:ext cx="10882524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57371" y="1066800"/>
            <a:ext cx="366141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1017058" y="1066800"/>
            <a:ext cx="610235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18764" y="1143004"/>
            <a:ext cx="5898938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529517" y="954341"/>
            <a:ext cx="915353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6678505" y="936786"/>
            <a:ext cx="86653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18764" y="4800600"/>
            <a:ext cx="5898938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1089035" y="-815922"/>
            <a:ext cx="2187459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25323" y="21103"/>
            <a:ext cx="2271952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244096" y="1055077"/>
            <a:ext cx="1502519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351905" y="-54"/>
            <a:ext cx="1085279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916138" y="274638"/>
            <a:ext cx="10007854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916138" y="1447800"/>
            <a:ext cx="10007854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4780174" y="6305550"/>
            <a:ext cx="2847763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7627937" y="6305550"/>
            <a:ext cx="3864822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11496827" y="6305550"/>
            <a:ext cx="610235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5" name="مستطيل 14"/>
          <p:cNvSpPr/>
          <p:nvPr/>
        </p:nvSpPr>
        <p:spPr bwMode="invGray">
          <a:xfrm>
            <a:off x="1354722" y="-54"/>
            <a:ext cx="97638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870104" y="2132859"/>
            <a:ext cx="5328589" cy="1209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Lecture: </a:t>
            </a: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twelve</a:t>
            </a:r>
            <a:endParaRPr lang="en-US" sz="5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612" y="1196752"/>
            <a:ext cx="9299149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950" y="980728"/>
            <a:ext cx="8688163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604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974" y="1052736"/>
            <a:ext cx="8928992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942" y="836712"/>
            <a:ext cx="8807482" cy="3643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998" y="1124744"/>
            <a:ext cx="8120265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966" y="1268760"/>
            <a:ext cx="8760257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190" y="836712"/>
            <a:ext cx="3816424" cy="5456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2038</TotalTime>
  <Words>101</Words>
  <Application>Microsoft Office PowerPoint</Application>
  <PresentationFormat>مخصص</PresentationFormat>
  <Paragraphs>8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and development of modern control techniques for Hybrid Electric Vehicle(HEV)</dc:title>
  <dc:creator>Haider Suhail</dc:creator>
  <cp:lastModifiedBy>Maher</cp:lastModifiedBy>
  <cp:revision>165</cp:revision>
  <dcterms:created xsi:type="dcterms:W3CDTF">2018-04-13T17:34:30Z</dcterms:created>
  <dcterms:modified xsi:type="dcterms:W3CDTF">2018-12-22T15:32:10Z</dcterms:modified>
</cp:coreProperties>
</file>